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1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1F3A6B-A539-4401-A50D-69CB5C742A17}"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F3A6B-A539-4401-A50D-69CB5C742A17}"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F3A6B-A539-4401-A50D-69CB5C742A17}"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1F3A6B-A539-4401-A50D-69CB5C742A17}"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1F3A6B-A539-4401-A50D-69CB5C742A17}"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1F3A6B-A539-4401-A50D-69CB5C742A17}" type="datetimeFigureOut">
              <a:rPr lang="en-US" smtClean="0"/>
              <a:pPr/>
              <a:t>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1F3A6B-A539-4401-A50D-69CB5C742A17}" type="datetimeFigureOut">
              <a:rPr lang="en-US" smtClean="0"/>
              <a:pPr/>
              <a:t>1/12/2016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1F3A6B-A539-4401-A50D-69CB5C742A17}" type="datetimeFigureOut">
              <a:rPr lang="en-US" smtClean="0"/>
              <a:pPr/>
              <a:t>1/12/2016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1F3A6B-A539-4401-A50D-69CB5C742A17}" type="datetimeFigureOut">
              <a:rPr lang="en-US" smtClean="0"/>
              <a:pPr/>
              <a:t>1/12/2016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1F3A6B-A539-4401-A50D-69CB5C742A17}" type="datetimeFigureOut">
              <a:rPr lang="en-US" smtClean="0"/>
              <a:pPr/>
              <a:t>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1F3A6B-A539-4401-A50D-69CB5C742A17}" type="datetimeFigureOut">
              <a:rPr lang="en-US" smtClean="0"/>
              <a:pPr/>
              <a:t>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BF775C-3AE3-4F07-8A0B-EDEB427C12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1F3A6B-A539-4401-A50D-69CB5C742A17}" type="datetimeFigureOut">
              <a:rPr lang="en-US" smtClean="0"/>
              <a:pPr/>
              <a:t>1/12/2016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F775C-3AE3-4F07-8A0B-EDEB427C12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5600" y="1905000"/>
            <a:ext cx="4191000" cy="1162050"/>
          </a:xfrm>
        </p:spPr>
        <p:txBody>
          <a:bodyPr/>
          <a:lstStyle/>
          <a:p>
            <a:r>
              <a:rPr lang="en-US" dirty="0" smtClean="0"/>
              <a:t>COLORADO</a:t>
            </a:r>
            <a:endParaRPr lang="en-US" dirty="0"/>
          </a:p>
        </p:txBody>
      </p:sp>
      <p:pic>
        <p:nvPicPr>
          <p:cNvPr id="1026" name="Picture 2" descr="Moraine Lake 17092005.jpg"/>
          <p:cNvPicPr>
            <a:picLocks noChangeAspect="1" noChangeArrowheads="1"/>
          </p:cNvPicPr>
          <p:nvPr/>
        </p:nvPicPr>
        <p:blipFill>
          <a:blip r:embed="rId2" cstate="print"/>
          <a:srcRect/>
          <a:stretch>
            <a:fillRect/>
          </a:stretch>
        </p:blipFill>
        <p:spPr bwMode="auto">
          <a:xfrm>
            <a:off x="-1" y="0"/>
            <a:ext cx="3653171" cy="3124200"/>
          </a:xfrm>
          <a:prstGeom prst="rect">
            <a:avLst/>
          </a:prstGeom>
          <a:noFill/>
        </p:spPr>
      </p:pic>
      <p:pic>
        <p:nvPicPr>
          <p:cNvPr id="1028" name="Picture 4" descr="https://encrypted-tbn3.gstatic.com/images?q=tbn:ANd9GcRb188TE9eSIXRkkCxhWH_MgalV6s3Fr1RfdGIxh_1KsIC31tQP"/>
          <p:cNvPicPr>
            <a:picLocks noChangeAspect="1" noChangeArrowheads="1"/>
          </p:cNvPicPr>
          <p:nvPr/>
        </p:nvPicPr>
        <p:blipFill>
          <a:blip r:embed="rId3" cstate="print"/>
          <a:srcRect/>
          <a:stretch>
            <a:fillRect/>
          </a:stretch>
        </p:blipFill>
        <p:spPr bwMode="auto">
          <a:xfrm>
            <a:off x="4944341" y="4191000"/>
            <a:ext cx="4199660" cy="2667001"/>
          </a:xfrm>
          <a:prstGeom prst="rect">
            <a:avLst/>
          </a:prstGeom>
          <a:noFill/>
        </p:spPr>
      </p:pic>
      <p:pic>
        <p:nvPicPr>
          <p:cNvPr id="1030" name="Picture 6" descr="https://encrypted-tbn2.gstatic.com/images?q=tbn:ANd9GcRoj0r0Mg4-oJeoR2Euo11Yzk-SbxE4K3yVuwIy225R2SOMf-Eh3A"/>
          <p:cNvPicPr>
            <a:picLocks noChangeAspect="1" noChangeArrowheads="1"/>
          </p:cNvPicPr>
          <p:nvPr/>
        </p:nvPicPr>
        <p:blipFill>
          <a:blip r:embed="rId4" cstate="print"/>
          <a:srcRect/>
          <a:stretch>
            <a:fillRect/>
          </a:stretch>
        </p:blipFill>
        <p:spPr bwMode="auto">
          <a:xfrm>
            <a:off x="-1" y="2895600"/>
            <a:ext cx="5257801" cy="3962400"/>
          </a:xfrm>
          <a:prstGeom prst="rect">
            <a:avLst/>
          </a:prstGeom>
          <a:noFill/>
        </p:spPr>
      </p:pic>
      <p:pic>
        <p:nvPicPr>
          <p:cNvPr id="1032" name="Picture 8" descr="https://encrypted-tbn3.gstatic.com/images?q=tbn:ANd9GcRrS_1BSiLHHuiFARw94XIC7NExk8Pm52MyU9dV65Qf9Uvl25F1"/>
          <p:cNvPicPr>
            <a:picLocks noChangeAspect="1" noChangeArrowheads="1"/>
          </p:cNvPicPr>
          <p:nvPr/>
        </p:nvPicPr>
        <p:blipFill>
          <a:blip r:embed="rId5" cstate="print"/>
          <a:srcRect/>
          <a:stretch>
            <a:fillRect/>
          </a:stretch>
        </p:blipFill>
        <p:spPr bwMode="auto">
          <a:xfrm>
            <a:off x="3200400" y="0"/>
            <a:ext cx="3774828" cy="2133600"/>
          </a:xfrm>
          <a:prstGeom prst="rect">
            <a:avLst/>
          </a:prstGeom>
          <a:noFill/>
        </p:spPr>
      </p:pic>
      <p:pic>
        <p:nvPicPr>
          <p:cNvPr id="1034" name="Picture 10" descr="https://encrypted-tbn0.gstatic.com/images?q=tbn:ANd9GcTqVW522lpelf4yvPMY7_RDN1dcVRV4l_hN7_bX5ZaG4JF7jD2ijw"/>
          <p:cNvPicPr>
            <a:picLocks noChangeAspect="1" noChangeArrowheads="1"/>
          </p:cNvPicPr>
          <p:nvPr/>
        </p:nvPicPr>
        <p:blipFill>
          <a:blip r:embed="rId6" cstate="print"/>
          <a:srcRect/>
          <a:stretch>
            <a:fillRect/>
          </a:stretch>
        </p:blipFill>
        <p:spPr bwMode="auto">
          <a:xfrm>
            <a:off x="6400800" y="0"/>
            <a:ext cx="2743200" cy="4125296"/>
          </a:xfrm>
          <a:prstGeom prst="rect">
            <a:avLst/>
          </a:prstGeom>
          <a:noFill/>
        </p:spPr>
      </p:pic>
      <p:sp>
        <p:nvSpPr>
          <p:cNvPr id="9" name="TextBox 8"/>
          <p:cNvSpPr txBox="1"/>
          <p:nvPr/>
        </p:nvSpPr>
        <p:spPr>
          <a:xfrm>
            <a:off x="990600" y="304800"/>
            <a:ext cx="381000" cy="369332"/>
          </a:xfrm>
          <a:prstGeom prst="rect">
            <a:avLst/>
          </a:prstGeom>
          <a:noFill/>
        </p:spPr>
        <p:txBody>
          <a:bodyPr wrap="square" rtlCol="0">
            <a:spAutoFit/>
          </a:bodyPr>
          <a:lstStyle/>
          <a:p>
            <a:r>
              <a:rPr lang="en-US" dirty="0" smtClean="0"/>
              <a:t>1</a:t>
            </a:r>
            <a:endParaRPr lang="en-US" dirty="0"/>
          </a:p>
        </p:txBody>
      </p:sp>
      <p:sp>
        <p:nvSpPr>
          <p:cNvPr id="10" name="TextBox 9"/>
          <p:cNvSpPr txBox="1"/>
          <p:nvPr/>
        </p:nvSpPr>
        <p:spPr>
          <a:xfrm>
            <a:off x="3581400" y="0"/>
            <a:ext cx="381000" cy="381000"/>
          </a:xfrm>
          <a:prstGeom prst="rect">
            <a:avLst/>
          </a:prstGeom>
          <a:noFill/>
        </p:spPr>
        <p:txBody>
          <a:bodyPr wrap="square" rtlCol="0">
            <a:spAutoFit/>
          </a:bodyPr>
          <a:lstStyle/>
          <a:p>
            <a:r>
              <a:rPr lang="en-US" dirty="0"/>
              <a:t>4</a:t>
            </a:r>
          </a:p>
        </p:txBody>
      </p:sp>
      <p:sp>
        <p:nvSpPr>
          <p:cNvPr id="11" name="TextBox 10"/>
          <p:cNvSpPr txBox="1"/>
          <p:nvPr/>
        </p:nvSpPr>
        <p:spPr>
          <a:xfrm>
            <a:off x="8382000" y="3124200"/>
            <a:ext cx="228600" cy="381000"/>
          </a:xfrm>
          <a:prstGeom prst="rect">
            <a:avLst/>
          </a:prstGeom>
          <a:noFill/>
        </p:spPr>
        <p:txBody>
          <a:bodyPr wrap="square" rtlCol="0">
            <a:spAutoFit/>
          </a:bodyPr>
          <a:lstStyle/>
          <a:p>
            <a:r>
              <a:rPr lang="en-US" dirty="0" smtClean="0"/>
              <a:t>5</a:t>
            </a:r>
            <a:endParaRPr lang="en-US" dirty="0"/>
          </a:p>
        </p:txBody>
      </p:sp>
      <p:sp>
        <p:nvSpPr>
          <p:cNvPr id="12" name="TextBox 11"/>
          <p:cNvSpPr txBox="1"/>
          <p:nvPr/>
        </p:nvSpPr>
        <p:spPr>
          <a:xfrm>
            <a:off x="4876800" y="3200400"/>
            <a:ext cx="381000" cy="381000"/>
          </a:xfrm>
          <a:prstGeom prst="rect">
            <a:avLst/>
          </a:prstGeom>
          <a:noFill/>
        </p:spPr>
        <p:txBody>
          <a:bodyPr wrap="square" rtlCol="0">
            <a:spAutoFit/>
          </a:bodyPr>
          <a:lstStyle/>
          <a:p>
            <a:r>
              <a:rPr lang="en-US" dirty="0" smtClean="0"/>
              <a:t>3</a:t>
            </a:r>
            <a:endParaRPr lang="en-US" dirty="0"/>
          </a:p>
        </p:txBody>
      </p:sp>
      <p:sp>
        <p:nvSpPr>
          <p:cNvPr id="13" name="TextBox 12"/>
          <p:cNvSpPr txBox="1"/>
          <p:nvPr/>
        </p:nvSpPr>
        <p:spPr>
          <a:xfrm>
            <a:off x="8229600" y="6096000"/>
            <a:ext cx="381000" cy="381000"/>
          </a:xfrm>
          <a:prstGeom prst="rect">
            <a:avLst/>
          </a:prstGeom>
          <a:noFill/>
        </p:spPr>
        <p:txBody>
          <a:bodyPr wrap="square" rtlCol="0">
            <a:spAutoFit/>
          </a:bodyPr>
          <a:lstStyle/>
          <a:p>
            <a:r>
              <a:rPr lang="en-US" dirty="0" smtClean="0"/>
              <a:t>2</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fontScale="90000"/>
          </a:bodyPr>
          <a:lstStyle/>
          <a:p>
            <a:r>
              <a:rPr lang="en-US" sz="2000" dirty="0" smtClean="0"/>
              <a:t>1. HISTORY- The Rocky Mountains have long been connected to Colorado history from Native Americans to early explorers and present-day settlements.</a:t>
            </a:r>
            <a:br>
              <a:rPr lang="en-US" sz="2000" dirty="0" smtClean="0"/>
            </a:br>
            <a:r>
              <a:rPr lang="en-US" sz="2000" dirty="0" smtClean="0"/>
              <a:t/>
            </a:r>
            <a:br>
              <a:rPr lang="en-US" sz="2000" dirty="0" smtClean="0"/>
            </a:br>
            <a:r>
              <a:rPr lang="en-US" sz="2000" dirty="0" smtClean="0"/>
              <a:t>2. CULTURE- </a:t>
            </a:r>
            <a:r>
              <a:rPr lang="en-US" sz="2000" dirty="0" smtClean="0"/>
              <a:t>Early settlers “tamed” the West by settling in vast and remote areas to try their hand at ranching and farming.</a:t>
            </a:r>
            <a:br>
              <a:rPr lang="en-US" sz="2000" dirty="0" smtClean="0"/>
            </a:br>
            <a:r>
              <a:rPr lang="en-US" sz="2000" dirty="0" smtClean="0"/>
              <a:t>3. ECONOMICS </a:t>
            </a:r>
            <a:r>
              <a:rPr lang="en-US" sz="2000" dirty="0" smtClean="0"/>
              <a:t>- Ranching, agriculture as well as mining have long been part of Colorado’s economic growth.</a:t>
            </a:r>
            <a:br>
              <a:rPr lang="en-US" sz="2000" dirty="0" smtClean="0"/>
            </a:br>
            <a:r>
              <a:rPr lang="en-US" sz="2000" dirty="0" smtClean="0"/>
              <a:t/>
            </a:r>
            <a:br>
              <a:rPr lang="en-US" sz="2000" dirty="0" smtClean="0"/>
            </a:br>
            <a:r>
              <a:rPr lang="en-US" sz="2000" dirty="0" smtClean="0"/>
              <a:t>4. ISSUES &amp; CHALLENGES – Mining and petroleum exploration has brought serious concerns about the ways in which is harvested.  Fracking is newer technology that has raised eyebrows in many communities within Colorado.</a:t>
            </a:r>
            <a:br>
              <a:rPr lang="en-US" sz="2000" dirty="0" smtClean="0"/>
            </a:br>
            <a:r>
              <a:rPr lang="en-US" sz="2000" dirty="0" smtClean="0"/>
              <a:t/>
            </a:r>
            <a:br>
              <a:rPr lang="en-US" sz="2000" dirty="0" smtClean="0"/>
            </a:br>
            <a:r>
              <a:rPr lang="en-US" sz="2000" smtClean="0"/>
              <a:t>5. CURRENT </a:t>
            </a:r>
            <a:r>
              <a:rPr lang="en-US" sz="2000" dirty="0" smtClean="0"/>
              <a:t>EVENTS – As of January 1, 2014, it is legal for people 21 years of age and older to purchase/possess (1 oz.) of marijuana in Colorado.  The tax from these purchases are intended to benefit public education.  Although legal their are concerns over its potential social ill effects.</a:t>
            </a:r>
            <a:br>
              <a:rPr lang="en-US" sz="2000" dirty="0" smtClean="0"/>
            </a:br>
            <a:r>
              <a:rPr lang="en-US" sz="1800" dirty="0"/>
              <a:t> </a:t>
            </a:r>
            <a:r>
              <a:rPr lang="en-US" sz="1800" dirty="0" smtClean="0"/>
              <a:t>Source: "6 </a:t>
            </a:r>
            <a:r>
              <a:rPr lang="en-US" sz="1800" dirty="0"/>
              <a:t>Biggest Problems With Marijuana Legalization - According to Pot Supporters." </a:t>
            </a:r>
            <a:r>
              <a:rPr lang="en-US" sz="1800" i="1" dirty="0"/>
              <a:t>PolicyMic</a:t>
            </a:r>
            <a:r>
              <a:rPr lang="en-US" sz="1800" dirty="0"/>
              <a:t>. N.p., n.d. Web. 30 Jan. 2014. </a:t>
            </a:r>
            <a:r>
              <a:rPr lang="en-US" sz="2000" dirty="0" smtClean="0"/>
              <a:t/>
            </a:r>
            <a:br>
              <a:rPr lang="en-US" sz="2000" dirty="0" smtClean="0"/>
            </a:br>
            <a:r>
              <a:rPr lang="en-US" sz="2000" dirty="0" smtClean="0"/>
              <a:t> </a:t>
            </a:r>
            <a:br>
              <a:rPr lang="en-US" sz="2000" dirty="0" smtClean="0"/>
            </a:br>
            <a:r>
              <a:rPr lang="en-US" sz="2000" dirty="0" smtClean="0"/>
              <a:t/>
            </a:r>
            <a:br>
              <a:rPr lang="en-US" sz="2000" dirty="0" smtClean="0"/>
            </a:b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29</Words>
  <Application>Microsoft Office PowerPoint</Application>
  <PresentationFormat>On-screen Show (4:3)</PresentationFormat>
  <Paragraphs>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COLORADO</vt:lpstr>
      <vt:lpstr>1. HISTORY- The Rocky Mountains have long been connected to Colorado history from Native Americans to early explorers and present-day settlements.  2. CULTURE- Early settlers “tamed” the West by settling in vast and remote areas to try their hand at ranching and farming. 3. ECONOMICS - Ranching, agriculture as well as mining have long been part of Colorado’s economic growth.  4. ISSUES &amp; CHALLENGES – Mining and petroleum exploration has brought serious concerns about the ways in which is harvested.  Fracking is newer technology that has raised eyebrows in many communities within Colorado.  5. CURRENT EVENTS – As of January 1, 2014, it is legal for people 21 years of age and older to purchase/possess (1 oz.) of marijuana in Colorado.  The tax from these purchases are intended to benefit public education.  Although legal their are concerns over its potential social ill effects.  Source: "6 Biggest Problems With Marijuana Legalization - According to Pot Supporters." PolicyMic. N.p., n.d. Web. 30 Jan. 2014.     </vt:lpstr>
    </vt:vector>
  </TitlesOfParts>
  <Company>Thompson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COLORADO</dc:title>
  <dc:creator>Curtis Ranweiler</dc:creator>
  <cp:lastModifiedBy>Curtis Ranweiler</cp:lastModifiedBy>
  <cp:revision>25</cp:revision>
  <dcterms:created xsi:type="dcterms:W3CDTF">2014-01-30T17:32:09Z</dcterms:created>
  <dcterms:modified xsi:type="dcterms:W3CDTF">2016-01-12T21:34:57Z</dcterms:modified>
</cp:coreProperties>
</file>